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15B5-A4C7-4C21-92DB-202859913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F268D-812E-4870-A132-B777E91E4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E4B-2ECC-4249-92B5-467ACAE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DB63-5722-4354-AAE4-6C40BC82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6320B-8C0E-4F30-871A-7C87322A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8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0AB5-F6E1-48D2-B041-DD22101F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0F7E1-6AD6-49BF-B5C6-B4197D8F7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F2A09-5C67-41D7-8D06-2A409E65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A0C8D-8A62-4737-AB9D-9C90BE6E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6A89-6493-4D37-AA86-B3D97D09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7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1C3C9-299B-4EE0-B058-90E29D68D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82B7C-197D-40E7-BCA9-295EFA6CD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1E713-CFC5-4112-B8B6-EE6F3601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F4D8B-6DA9-415E-B3C6-74692E6B3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03127-7124-48A1-8C9A-E49F27AD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FFA8-80D0-434B-87BE-9FE848C2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7D37-9363-432E-93B6-57234B27A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1EC6D-B5A1-4DA6-AF79-E94523C7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97F8-5CCF-49C6-A5FB-274C5696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19380-3DF6-4DA5-9E78-A35E5A38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0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6A27-D31F-453D-9383-00BF57A7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7ED1D-B504-4EFB-BBA5-2AD43155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68B0B-BA0B-499E-B396-9EE29902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F890-B8BF-4CF4-BE65-61945BFA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46DEB-D488-4900-AB3B-B8570BC3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4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9B8E-321B-44B5-A7D8-A62DA540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5D14-3825-40F7-8A03-156FEF172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00FE2-3FF0-4BFF-B9E7-6310B3B5C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3B1DB-24EB-4064-83A6-BA7143B9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FF129-B1D4-4E9D-A24D-40F8F92F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4313F-FCE0-4D48-9278-8E7DEEB4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8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DC2F-85AB-47A9-92F9-4E760E8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D2293-4A89-4472-9F7E-58B5D8FB7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EEE83-9688-4341-A68A-D35F13F1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4AB24-7C9B-4996-A27C-93FC76B94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AF6D2-B0E1-473A-9481-10FF72377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BB1A6-5478-4C60-B7B5-98A30E8A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6C1F2E-BB09-49D3-97AA-0C98C8F2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2CCFE-7618-494C-9AF1-CEBA55EB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63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0419-F7DB-4341-8A9F-951F2E4B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50545-960D-48B7-922C-93F7C0C1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B682B-3FE1-4779-884D-5C9C0234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54E58-1F2A-4611-AF5D-5121EA89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8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CD07B-A8AF-448A-BE2B-50463D6E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1B0C2-A680-45DE-B338-66BD2117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755E8-B4D6-4DB6-A91D-63E53953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9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98DC8-378D-4171-95DA-347DE47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13175-C604-43F1-B275-1D32688FC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20A52-C6F9-4DE1-A4CD-23C0389E4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A71EB-2E81-494D-85A2-0012F6FB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25E05-0969-442A-9FD5-079FA693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4A84A-4DD8-4146-9230-62A75E01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99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8083-3268-47B3-A82E-865D0DB0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04C8-5E5E-4D6C-9E24-49B1E7112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4CBA8-59C6-4CF2-BF0B-2D2EE1C90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C812-ED00-4D5B-BB7B-41229EF8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2D77D-B65E-4B5B-88C9-89BBDADE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ABF92-FC85-45E7-8E6E-8FCC9875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8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F2441-B9D6-4599-A5F5-B992EE41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B1070-D807-4A74-A085-BDBB389C1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3DE57-C050-4826-AA66-AFA8C858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B39E-5A29-4971-8B23-D676AFBBD99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80298-DBB6-4868-B17A-9D043EAA4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0D360-3D3A-43F7-8066-C89D5C872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1E4AB-73AA-4103-A376-DDC0F014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C882C5-4C7A-4B3E-B080-9A16727C792E}"/>
              </a:ext>
            </a:extLst>
          </p:cNvPr>
          <p:cNvSpPr/>
          <p:nvPr/>
        </p:nvSpPr>
        <p:spPr>
          <a:xfrm>
            <a:off x="0" y="195309"/>
            <a:ext cx="11248008" cy="62143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BFD47-3E44-4E74-90CA-6513603C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257" y="90595"/>
            <a:ext cx="982652" cy="1099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6002A4-3D9B-42FE-85CF-D6FB4EB9313E}"/>
              </a:ext>
            </a:extLst>
          </p:cNvPr>
          <p:cNvSpPr txBox="1"/>
          <p:nvPr/>
        </p:nvSpPr>
        <p:spPr>
          <a:xfrm>
            <a:off x="292963" y="319596"/>
            <a:ext cx="1044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Year 5  –  Autumn 2  –  The Date  –  Spanish  –  Knowledge </a:t>
            </a:r>
            <a:r>
              <a:rPr lang="en-US" b="1" dirty="0" err="1"/>
              <a:t>Organiser</a:t>
            </a:r>
            <a:r>
              <a:rPr lang="en-US" b="1" dirty="0"/>
              <a:t> 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9C829A-68B2-4EAF-A64A-604A47A5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3" y="6421397"/>
            <a:ext cx="1177249" cy="240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07A478-AFC7-45B2-A879-6ED227435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9" y="1048636"/>
            <a:ext cx="5569387" cy="151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B0104-378A-493D-B373-5BF05BA1B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69" y="2794534"/>
            <a:ext cx="5579068" cy="2924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B92590-B4D9-4D77-B94B-538A93FC3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2994" y="1048636"/>
            <a:ext cx="3067478" cy="819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32B66-509C-4FA7-8151-12960EDDA9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994" y="1867900"/>
            <a:ext cx="4887007" cy="3372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AEAA5A-06E2-4508-8026-869F84F24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763" y="5240221"/>
            <a:ext cx="4963218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5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C882C5-4C7A-4B3E-B080-9A16727C792E}"/>
              </a:ext>
            </a:extLst>
          </p:cNvPr>
          <p:cNvSpPr/>
          <p:nvPr/>
        </p:nvSpPr>
        <p:spPr>
          <a:xfrm>
            <a:off x="0" y="195309"/>
            <a:ext cx="11248008" cy="62143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BFD47-3E44-4E74-90CA-6513603C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257" y="90595"/>
            <a:ext cx="982652" cy="1099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6002A4-3D9B-42FE-85CF-D6FB4EB9313E}"/>
              </a:ext>
            </a:extLst>
          </p:cNvPr>
          <p:cNvSpPr txBox="1"/>
          <p:nvPr/>
        </p:nvSpPr>
        <p:spPr>
          <a:xfrm>
            <a:off x="292963" y="319596"/>
            <a:ext cx="1044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Year 5  –  Autumn 2  –  The Date  –  Spanish  –  Knowledge </a:t>
            </a:r>
            <a:r>
              <a:rPr lang="en-US" b="1" dirty="0" err="1"/>
              <a:t>Organiser</a:t>
            </a:r>
            <a:r>
              <a:rPr lang="en-US" b="1" dirty="0"/>
              <a:t>  </a:t>
            </a:r>
            <a:endParaRPr lang="en-GB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DC215D-4132-4BF5-B47D-66EC381139DE}"/>
              </a:ext>
            </a:extLst>
          </p:cNvPr>
          <p:cNvCxnSpPr>
            <a:cxnSpLocks/>
          </p:cNvCxnSpPr>
          <p:nvPr/>
        </p:nvCxnSpPr>
        <p:spPr>
          <a:xfrm>
            <a:off x="6187446" y="1189608"/>
            <a:ext cx="0" cy="3522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52051A1-78EE-4B81-9E8A-595E4E5803F3}"/>
              </a:ext>
            </a:extLst>
          </p:cNvPr>
          <p:cNvSpPr/>
          <p:nvPr/>
        </p:nvSpPr>
        <p:spPr>
          <a:xfrm>
            <a:off x="809940" y="6791417"/>
            <a:ext cx="729693" cy="6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D38F93-9EBE-4D82-9363-F293A1C6CDA8}"/>
              </a:ext>
            </a:extLst>
          </p:cNvPr>
          <p:cNvCxnSpPr/>
          <p:nvPr/>
        </p:nvCxnSpPr>
        <p:spPr>
          <a:xfrm>
            <a:off x="6187446" y="4712269"/>
            <a:ext cx="5628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941E722-98F4-4F30-ABD8-DABD63D95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83" y="870090"/>
            <a:ext cx="1070314" cy="2185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E110FE1-3232-4BA6-B5E3-7F20681BA705}"/>
              </a:ext>
            </a:extLst>
          </p:cNvPr>
          <p:cNvSpPr/>
          <p:nvPr/>
        </p:nvSpPr>
        <p:spPr>
          <a:xfrm>
            <a:off x="9259410" y="1108531"/>
            <a:ext cx="1611804" cy="16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D09129-D3F1-46AF-8298-8C3CD499B81E}"/>
              </a:ext>
            </a:extLst>
          </p:cNvPr>
          <p:cNvSpPr/>
          <p:nvPr/>
        </p:nvSpPr>
        <p:spPr>
          <a:xfrm>
            <a:off x="10542494" y="1189608"/>
            <a:ext cx="328720" cy="160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F3C507-F231-48A5-AF56-CFDE3C6F747F}"/>
              </a:ext>
            </a:extLst>
          </p:cNvPr>
          <p:cNvSpPr/>
          <p:nvPr/>
        </p:nvSpPr>
        <p:spPr>
          <a:xfrm>
            <a:off x="7835152" y="5219211"/>
            <a:ext cx="4078941" cy="135654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A3D061-51A2-4982-A3CA-262B085EE384}"/>
              </a:ext>
            </a:extLst>
          </p:cNvPr>
          <p:cNvSpPr txBox="1"/>
          <p:nvPr/>
        </p:nvSpPr>
        <p:spPr>
          <a:xfrm>
            <a:off x="7835152" y="5297318"/>
            <a:ext cx="407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INTERCULTURAL KNOWLEDGE:</a:t>
            </a:r>
          </a:p>
          <a:p>
            <a:r>
              <a:rPr lang="en-GB" dirty="0"/>
              <a:t>Christmas: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Religious celebrations and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traditions in Spanish-speaking countries.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1933A-10B6-44C0-AD46-56C146103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822" y="1154326"/>
            <a:ext cx="2923580" cy="3433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BC6FC1-D32E-4FE8-8ADE-2018C60CD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389" y="1189019"/>
            <a:ext cx="2923580" cy="34243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C4BDDF-9C67-4880-A785-429F03040442}"/>
              </a:ext>
            </a:extLst>
          </p:cNvPr>
          <p:cNvSpPr txBox="1"/>
          <p:nvPr/>
        </p:nvSpPr>
        <p:spPr>
          <a:xfrm>
            <a:off x="6404149" y="4120880"/>
            <a:ext cx="2571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/>
              <a:t>Use preposition ‘</a:t>
            </a:r>
            <a:r>
              <a:rPr lang="en-GB" sz="1300" b="1" u="sng" dirty="0"/>
              <a:t>de</a:t>
            </a:r>
            <a:r>
              <a:rPr lang="en-GB" sz="1300" dirty="0"/>
              <a:t>’ before months and years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0181EF-F75F-4DF7-BB28-C78FCCA8C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259" y="5817896"/>
            <a:ext cx="3065130" cy="9438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65B452-64FB-4741-BFD9-B742FDA2B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7834" y="1114816"/>
            <a:ext cx="3235569" cy="17991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19E47E-9174-4FB9-9FC4-8A11D04936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3074" y="941984"/>
            <a:ext cx="691762" cy="6953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0026D2-7AE1-466D-B528-92664E8F7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97" y="1804182"/>
            <a:ext cx="2559208" cy="105139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62F3029-8841-4F4E-B2E2-674E67B15F53}"/>
              </a:ext>
            </a:extLst>
          </p:cNvPr>
          <p:cNvSpPr txBox="1"/>
          <p:nvPr/>
        </p:nvSpPr>
        <p:spPr>
          <a:xfrm>
            <a:off x="3343835" y="848994"/>
            <a:ext cx="208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7 DAYS OF THE WEEK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4C637F-3B68-43F4-B673-BE5A70D7AA1C}"/>
              </a:ext>
            </a:extLst>
          </p:cNvPr>
          <p:cNvSpPr txBox="1"/>
          <p:nvPr/>
        </p:nvSpPr>
        <p:spPr>
          <a:xfrm>
            <a:off x="148812" y="1330865"/>
            <a:ext cx="2397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12 MONTHS OF THE YEAR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FC07C6-577E-46B5-908A-C243A82DBE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45" y="2930706"/>
            <a:ext cx="2409895" cy="12005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1B9C233-AAC7-4DCE-B2DB-2D39B39A5E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65" y="4177736"/>
            <a:ext cx="2457821" cy="12289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CE9244-B3DB-4D06-A4F5-AE75DA2C4A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72" y="5450365"/>
            <a:ext cx="2773962" cy="116354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9BDCDAF-4BF8-46FE-AEB6-46E04BC2CCF9}"/>
              </a:ext>
            </a:extLst>
          </p:cNvPr>
          <p:cNvSpPr txBox="1"/>
          <p:nvPr/>
        </p:nvSpPr>
        <p:spPr>
          <a:xfrm>
            <a:off x="3681249" y="2950938"/>
            <a:ext cx="1508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NUMBERS 11 - 31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39C87BE-B54E-43FF-9D31-059AF25E54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715" y="3253230"/>
            <a:ext cx="3347380" cy="64085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DBA6860-CEF5-4F09-89E2-ED59B33FBC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0445" y="3893598"/>
            <a:ext cx="3384069" cy="60497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B96D4-7E01-4B12-80DD-3FBD06D340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5721" y="4546391"/>
            <a:ext cx="3327350" cy="60497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DA9F858-6240-4D44-AA47-50E8C896C1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7833" y="5188163"/>
            <a:ext cx="3295237" cy="5683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CBE473E-7B81-47FA-8177-A0E6A9D698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3271" y="5188163"/>
            <a:ext cx="1506042" cy="45688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416A678-C3D8-4453-ACEE-7AFFC6C979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62457" y="5272040"/>
            <a:ext cx="842250" cy="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9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64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Nuria Perez</dc:creator>
  <cp:lastModifiedBy>Nuria Perez</cp:lastModifiedBy>
  <cp:revision>13</cp:revision>
  <dcterms:created xsi:type="dcterms:W3CDTF">2023-06-18T23:02:06Z</dcterms:created>
  <dcterms:modified xsi:type="dcterms:W3CDTF">2023-06-23T13:51:41Z</dcterms:modified>
</cp:coreProperties>
</file>