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15B5-A4C7-4C21-92DB-202859913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F268D-812E-4870-A132-B777E91E4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684E4B-2ECC-4249-92B5-467ACAE06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B63-5722-4354-AAE4-6C40BC82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6320B-8C0E-4F30-871A-7C87322A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983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70AB5-F6E1-48D2-B041-DD22101F2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90F7E1-6AD6-49BF-B5C6-B4197D8F7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0F2A09-5C67-41D7-8D06-2A409E65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A0C8D-8A62-4737-AB9D-9C90BE6E0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F6A89-6493-4D37-AA86-B3D97D094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67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1C3C9-299B-4EE0-B058-90E29D68D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82B7C-197D-40E7-BCA9-295EFA6CD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F1E713-CFC5-4112-B8B6-EE6F36019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F4D8B-6DA9-415E-B3C6-74692E6B3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03127-7124-48A1-8C9A-E49F27ADE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005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9FFA8-80D0-434B-87BE-9FE848C2D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77D37-9363-432E-93B6-57234B27A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1EC6D-B5A1-4DA6-AF79-E94523C79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E97F8-5CCF-49C6-A5FB-274C5696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19380-3DF6-4DA5-9E78-A35E5A387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60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46A27-D31F-453D-9383-00BF57A7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7ED1D-B504-4EFB-BBA5-2AD43155E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68B0B-BA0B-499E-B396-9EE29902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FF890-B8BF-4CF4-BE65-61945BFA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46DEB-D488-4900-AB3B-B8570BC3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94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D9B8E-321B-44B5-A7D8-A62DA540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35D14-3825-40F7-8A03-156FEF172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800FE2-3FF0-4BFF-B9E7-6310B3B5C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C3B1DB-24EB-4064-83A6-BA7143B91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FF129-B1D4-4E9D-A24D-40F8F92F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4313F-FCE0-4D48-9278-8E7DEEB4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68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DC2F-85AB-47A9-92F9-4E760E89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D2293-4A89-4472-9F7E-58B5D8FB7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EEE83-9688-4341-A68A-D35F13F1F9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E4AB24-7C9B-4996-A27C-93FC76B94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8AF6D2-B0E1-473A-9481-10FF723778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EBB1A6-5478-4C60-B7B5-98A30E8AB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6C1F2E-BB09-49D3-97AA-0C98C8F2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2CCFE-7618-494C-9AF1-CEBA55EB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633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0419-F7DB-4341-8A9F-951F2E4B8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C50545-960D-48B7-922C-93F7C0C1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B682B-3FE1-4779-884D-5C9C0234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B54E58-1F2A-4611-AF5D-5121EA895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08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CD07B-A8AF-448A-BE2B-50463D6EC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1B0C2-A680-45DE-B338-66BD2117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755E8-B4D6-4DB6-A91D-63E53953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7991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8DC8-378D-4171-95DA-347DE476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13175-C604-43F1-B275-1D32688FC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720A52-C6F9-4DE1-A4CD-23C0389E4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1A71EB-2E81-494D-85A2-0012F6FB2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25E05-0969-442A-9FD5-079FA693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4A84A-4DD8-4146-9230-62A75E012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9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D8083-3268-47B3-A82E-865D0DB01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2304C8-5E5E-4D6C-9E24-49B1E7112A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4CBA8-59C6-4CF2-BF0B-2D2EE1C90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3C812-ED00-4D5B-BB7B-41229EF83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2D77D-B65E-4B5B-88C9-89BBDADE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ABF92-FC85-45E7-8E6E-8FCC9875C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4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5F2441-B9D6-4599-A5F5-B992EE418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B1070-D807-4A74-A085-BDBB389C16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3DE57-C050-4826-AA66-AFA8C8584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BB39E-5A29-4971-8B23-D676AFBBD994}" type="datetimeFigureOut">
              <a:rPr lang="en-GB" smtClean="0"/>
              <a:t>13/10/2024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80298-DBB6-4868-B17A-9D043EAA4C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0D360-3D3A-43F7-8066-C89D5C872D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E4AB-73AA-4103-A376-DDC0F014511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39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C882C5-4C7A-4B3E-B080-9A16727C792E}"/>
              </a:ext>
            </a:extLst>
          </p:cNvPr>
          <p:cNvSpPr/>
          <p:nvPr/>
        </p:nvSpPr>
        <p:spPr>
          <a:xfrm>
            <a:off x="0" y="195309"/>
            <a:ext cx="11248008" cy="62143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ABFD47-3E44-4E74-90CA-6513603C8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5257" y="90595"/>
            <a:ext cx="982652" cy="1099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6002A4-3D9B-42FE-85CF-D6FB4EB9313E}"/>
              </a:ext>
            </a:extLst>
          </p:cNvPr>
          <p:cNvSpPr txBox="1"/>
          <p:nvPr/>
        </p:nvSpPr>
        <p:spPr>
          <a:xfrm>
            <a:off x="292963" y="319596"/>
            <a:ext cx="10449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Year 5  –  Autumn 1  –  Do you have a pet?  –  Spanish  –  Knowledge Organiser </a:t>
            </a:r>
            <a:endParaRPr lang="en-GB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E9C829A-68B2-4EAF-A64A-604A47A54C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63" y="6421397"/>
            <a:ext cx="1177249" cy="24035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4BD1409-72DE-47FC-8A23-D091089EB8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796" y="896098"/>
            <a:ext cx="5303488" cy="199950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203EC6-AAD2-4E1C-8E4D-47D2E603FB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796" y="2961107"/>
            <a:ext cx="5274843" cy="332315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0F22526-F944-43D6-81E6-BCA381C6C0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4850" y="941033"/>
            <a:ext cx="3048425" cy="10097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0A29031-C3BD-4451-8881-7F4BEA2E09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02994" y="1955955"/>
            <a:ext cx="5091767" cy="144606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8BEA76E-C681-4138-AA16-CF912BE317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02994" y="3402017"/>
            <a:ext cx="5091767" cy="1606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68ABF4B-41A9-463E-A9C0-2A955FC5F08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02994" y="5008269"/>
            <a:ext cx="5091766" cy="128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5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FC882C5-4C7A-4B3E-B080-9A16727C792E}"/>
              </a:ext>
            </a:extLst>
          </p:cNvPr>
          <p:cNvSpPr/>
          <p:nvPr/>
        </p:nvSpPr>
        <p:spPr>
          <a:xfrm>
            <a:off x="0" y="195309"/>
            <a:ext cx="11248008" cy="62143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ABFD47-3E44-4E74-90CA-6513603C8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5257" y="90595"/>
            <a:ext cx="982652" cy="10990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6002A4-3D9B-42FE-85CF-D6FB4EB9313E}"/>
              </a:ext>
            </a:extLst>
          </p:cNvPr>
          <p:cNvSpPr txBox="1"/>
          <p:nvPr/>
        </p:nvSpPr>
        <p:spPr>
          <a:xfrm>
            <a:off x="292963" y="319596"/>
            <a:ext cx="10449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Year 5  –  Autumn 1  –  Do you have a pet?  –  Spanish  –  Knowledge Organiser  </a:t>
            </a:r>
            <a:endParaRPr lang="en-GB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3DC215D-4132-4BF5-B47D-66EC381139DE}"/>
              </a:ext>
            </a:extLst>
          </p:cNvPr>
          <p:cNvCxnSpPr>
            <a:cxnSpLocks/>
          </p:cNvCxnSpPr>
          <p:nvPr/>
        </p:nvCxnSpPr>
        <p:spPr>
          <a:xfrm>
            <a:off x="6187446" y="1189608"/>
            <a:ext cx="0" cy="3522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052051A1-78EE-4B81-9E8A-595E4E5803F3}"/>
              </a:ext>
            </a:extLst>
          </p:cNvPr>
          <p:cNvSpPr/>
          <p:nvPr/>
        </p:nvSpPr>
        <p:spPr>
          <a:xfrm>
            <a:off x="809940" y="6791417"/>
            <a:ext cx="729693" cy="665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CD38F93-9EBE-4D82-9363-F293A1C6CDA8}"/>
              </a:ext>
            </a:extLst>
          </p:cNvPr>
          <p:cNvCxnSpPr/>
          <p:nvPr/>
        </p:nvCxnSpPr>
        <p:spPr>
          <a:xfrm>
            <a:off x="6187446" y="4712269"/>
            <a:ext cx="56287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3941E722-98F4-4F30-ABD8-DABD63D95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20" y="6247229"/>
            <a:ext cx="1070314" cy="21852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BE110FE1-3232-4BA6-B5E3-7F20681BA705}"/>
              </a:ext>
            </a:extLst>
          </p:cNvPr>
          <p:cNvSpPr/>
          <p:nvPr/>
        </p:nvSpPr>
        <p:spPr>
          <a:xfrm>
            <a:off x="9259410" y="1108531"/>
            <a:ext cx="1611804" cy="1609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7195189-CBDA-41A4-93E6-151288DBD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3074" y="941984"/>
            <a:ext cx="691762" cy="695376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AD09129-D3F1-46AF-8298-8C3CD499B81E}"/>
              </a:ext>
            </a:extLst>
          </p:cNvPr>
          <p:cNvSpPr/>
          <p:nvPr/>
        </p:nvSpPr>
        <p:spPr>
          <a:xfrm>
            <a:off x="10542494" y="1189608"/>
            <a:ext cx="328720" cy="1609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F3C507-F231-48A5-AF56-CFDE3C6F747F}"/>
              </a:ext>
            </a:extLst>
          </p:cNvPr>
          <p:cNvSpPr/>
          <p:nvPr/>
        </p:nvSpPr>
        <p:spPr>
          <a:xfrm>
            <a:off x="7835151" y="4873249"/>
            <a:ext cx="4078941" cy="1544802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A3D061-51A2-4982-A3CA-262B085EE384}"/>
              </a:ext>
            </a:extLst>
          </p:cNvPr>
          <p:cNvSpPr txBox="1"/>
          <p:nvPr/>
        </p:nvSpPr>
        <p:spPr>
          <a:xfrm>
            <a:off x="8241990" y="4864070"/>
            <a:ext cx="33507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INTERCULTURAL KNOWLEDGE:</a:t>
            </a:r>
          </a:p>
          <a:p>
            <a:endParaRPr lang="en-GB" dirty="0"/>
          </a:p>
          <a:p>
            <a:r>
              <a:rPr lang="en-GB" dirty="0"/>
              <a:t>Languages Day:</a:t>
            </a:r>
          </a:p>
          <a:p>
            <a:r>
              <a:rPr lang="en-US" dirty="0"/>
              <a:t>L</a:t>
            </a:r>
            <a:r>
              <a:rPr lang="en-GB" dirty="0"/>
              <a:t>anguages spoken and personal identity.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4D29B4-2CE0-488F-AEE7-C38439147C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5644" y="1209650"/>
            <a:ext cx="2835331" cy="334164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E199E46-C4E5-47D7-B2E3-3E027057024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3859" y="1143470"/>
            <a:ext cx="2888530" cy="344098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62C895B-E2D2-4E52-97A4-A1E3D9DDD8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265" y="1665702"/>
            <a:ext cx="4857739" cy="27817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9860E5F-21AD-48E2-AF9F-B11A3F3B73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9299" y="4848719"/>
            <a:ext cx="3086531" cy="1009791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1C4D3F1-FC23-4CA7-8A11-36EE1463D2E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65998" y="5015762"/>
            <a:ext cx="2734057" cy="73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89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47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Nuria Perez</dc:creator>
  <cp:lastModifiedBy>Nuria Perez</cp:lastModifiedBy>
  <cp:revision>10</cp:revision>
  <dcterms:created xsi:type="dcterms:W3CDTF">2023-06-18T23:02:06Z</dcterms:created>
  <dcterms:modified xsi:type="dcterms:W3CDTF">2024-10-13T18:32:27Z</dcterms:modified>
</cp:coreProperties>
</file>