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6D2D-D30E-4C03-B6CE-9D7996B44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F2024-C593-4C8B-85BA-DF52438F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275FB-D450-422D-989F-D2CA92BF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85522-F087-42B8-84B9-B57ABB4F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F5133-4605-448C-8B63-B99CC062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8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0C48-D229-4FEB-9425-22220589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E0696-1ADB-4370-9111-A77ED1247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AB862-34DF-45CA-A3D8-7081DBC1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297E5-581A-4AD1-94BC-16A99DBF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FD3B-8E06-4F97-A631-719E4279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6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40D61-34BD-4F7C-B3E4-208AFF0FA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0D509-E82B-4F37-BE96-2F1FE9401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CA42C-2059-475F-A711-3E431F92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80793-8120-4465-A417-4EA33094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869B7-FC50-4754-8B6C-ED9E2CDC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0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F9CD-D19E-47D6-9DA5-F669A416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B818-AA14-4558-8D19-FE9676353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E1509-CE31-4870-BCFC-F5B3600F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57357-74B3-4729-B5C7-9628D75E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18D77-5B10-4A33-AEEC-6FF329DF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B686-DAD5-4342-85FD-B44DBDA1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49200-A941-498E-A65E-AA2ED20CE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4775C-3DBD-47C5-80D2-6ECDE995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76040-2804-437F-9D9C-B382DD83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9F8A4-7C78-4BBE-8C09-3CA4F923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0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3C26-3B01-4AB2-BA6E-795F2859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99DD7-2D6A-4452-BA84-D8B2B605D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1E2DE-3A58-497C-A222-BD3501C9C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D6FEF-0442-461D-89F0-D54FAEFA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F3B55-1345-4D09-A6CD-FEC5C401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A5D3-F80B-41AB-BBB6-03A7A068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7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EDEA-E3F9-4D0D-9F67-1FDFA09A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A3746-565A-46C7-872F-42D085B0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59ECA-DF7E-4781-B761-B16C01153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CD3A2-514D-4344-8D5F-997F8BAB9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0E979-199A-46A2-BF47-2FAAF0838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4DB36-7BC2-4089-9B7C-E6F2332C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641CE-15B7-4C07-9611-966D12D6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DB33D-8FBB-440F-9B90-BF6858BA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42BB-4C2F-4BF0-95DF-37875F48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028A1-8EC8-42C4-87CF-B341B3B5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D318E-8E78-4BB6-AA76-AF74653B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0297-543B-4DE6-87F3-932A81ED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5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DAA5F-DCBF-4165-95A3-58972940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17C5F-DB1E-4154-A15C-93BF0FD6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3FE65-CEAF-4798-A00E-5378CC8F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1FD7-140E-45CD-86DC-1BF213D7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96CD-9D4A-420B-8DEF-FF252708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BC338-E869-4160-9A8A-F8B775AB3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47936-F375-4ACA-B9DE-98DEA815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24D15-93BA-46BA-9784-DFEEBEF3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C4D1C-C0B5-42B1-9901-E1DB891B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0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EB6A-2C3C-4C08-AC69-2C7CF1C7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12AF0-495B-41DE-B5A9-4155E91E3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023FF-A03C-41F3-9700-5656BECD2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657D1-353D-4244-9B84-55642C12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62A56-742A-4846-B922-FB201F9E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F0DD2-15AE-4391-AFD9-1287E957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53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6F8477-84FF-4B8F-A18D-B13F483E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92255-9461-4917-AC1F-56F74C9C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F1950-1492-48C8-B515-0C4D22DEE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BC37-1CF0-48C1-BDE0-4C1B0A8CD0D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3359D-00CC-4238-8B23-F776F5469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E3E54-605C-418B-A82B-0ECBEEB09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79BD6-59D1-4860-A1BF-6C21138E1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3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hyperlink" Target="https://www.bbc.co.uk/bitesize/topics/zkbbkqt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12393"/>
            <a:ext cx="113550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Year 5 Science – Earth and Space                      </a:t>
            </a:r>
            <a:r>
              <a:rPr lang="en-GB" sz="1100" b="1" dirty="0">
                <a:solidFill>
                  <a:schemeClr val="bg1"/>
                </a:solidFill>
                <a:latin typeface="Comic Sans MS" panose="030F0702030302020204" pitchFamily="66" charset="0"/>
              </a:rPr>
              <a:t>Knowledge, Skills and Progression Organiser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3192" y="425064"/>
            <a:ext cx="2631837" cy="30777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Autumn Term 1 2022-2023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3193" y="2318964"/>
            <a:ext cx="2638329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Character Muscles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410" y="2232049"/>
            <a:ext cx="395534" cy="36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723193" y="2657518"/>
            <a:ext cx="263832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Problem-solving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Questioning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Curiosity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23193" y="3386263"/>
            <a:ext cx="2638329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Things my family can ask me: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23192" y="3742157"/>
            <a:ext cx="2638329" cy="16004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Why does the moon often appear to be different shapes?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How long does it take the earth to do 1 full rotation on its axis?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99877" y="5411571"/>
            <a:ext cx="2686385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Links to other subjects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75137" y="5811386"/>
            <a:ext cx="2686384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Geography – Natural Disasters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DT – Volcanoes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Reading </a:t>
            </a:r>
            <a:r>
              <a:rPr lang="en-GB" sz="1000" dirty="0">
                <a:latin typeface="Comic Sans MS" panose="030F0702030302020204" pitchFamily="66" charset="0"/>
              </a:rPr>
              <a:t>- </a:t>
            </a:r>
            <a:r>
              <a:rPr lang="en-US" sz="1200" dirty="0">
                <a:latin typeface="Comic Sans MS" panose="030F0702030302020204" pitchFamily="66" charset="0"/>
              </a:rPr>
              <a:t>Natural disasters by Johanna Haney (STEM)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200" y="570920"/>
            <a:ext cx="782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Enquiry Question: What does our solar system look like?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3200" y="1088822"/>
            <a:ext cx="839416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Why this/why now?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While this unit represents a largely standalone topic, it does however link to learning from year 1 looking at the 4 seasons and describing weather. The unit has been placed here to link to the Natural Disasters topic in geography, as well as cross-curricular opportunities in reading, writing and Design and Technology.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How does this link to the National Curriculum?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Year 5 Programme of Study – Earth and Space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As well as using our working scientifically skills, we will be scientists by: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describe the movement of the Earth, and other planets, relative to the Sun in the solar system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• describe the movement of the Moon relative to the Earth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• describe the Sun, Earth and Moon as approximately spherical bodies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• use the idea of the Earth’s rotation to explain day and night and the apparent movement of the sun across the sky. 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Are there any trips and/or links to Leicester?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Leicester Space Centre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How will this unit of work be assessed?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Through assessment for learning, work in books, observations of working scientifically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How will the learning journey be evidenced?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In books, through writing and photographs of practical investigations</a:t>
            </a:r>
          </a:p>
          <a:p>
            <a:endParaRPr lang="en-GB" sz="1400" b="1" dirty="0">
              <a:latin typeface="NTFPreCursive" panose="03000400000000000000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944" y="69718"/>
            <a:ext cx="735946" cy="77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ear 5 Spring 2 &amp;amp; Summer 1 Earth and Space Topic">
            <a:extLst>
              <a:ext uri="{FF2B5EF4-FFF2-40B4-BE49-F238E27FC236}">
                <a16:creationId xmlns:a16="http://schemas.microsoft.com/office/drawing/2014/main" id="{9F9CAE5F-EEB6-4C0A-8F26-DC521630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30" y="760692"/>
            <a:ext cx="2636899" cy="148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4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Knowledge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The things I need to know and remember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31573" y="2099315"/>
            <a:ext cx="2307319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Key Vocabulary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0046"/>
            <a:ext cx="341888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Key Knowledge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11669"/>
            <a:ext cx="341888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Further Research: BBC Bitesize</a:t>
            </a:r>
          </a:p>
          <a:p>
            <a:pPr lvl="0">
              <a:defRPr/>
            </a:pPr>
            <a:r>
              <a:rPr lang="en-GB" sz="120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https://www.bbc.co.uk/bitesize/topics/zkbbkqt</a:t>
            </a:r>
            <a:r>
              <a:rPr lang="en-GB" sz="120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B9184C-0D31-4310-9060-9316EE256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360"/>
            <a:ext cx="5095875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CE66B8-F5E7-4420-9FDE-236398C7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9676"/>
            <a:ext cx="5095875" cy="3000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D5EA79-5237-4A54-B7E2-D9C6030C7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89605"/>
            <a:ext cx="3400425" cy="15335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64575F-273D-4A5F-BA85-22BBDA187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443" y="562730"/>
            <a:ext cx="4240705" cy="9871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47A43B-3835-436B-AE18-75F69F3D94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882" y="4632467"/>
            <a:ext cx="2372994" cy="22924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F5094F-ED82-4E04-94A8-84F231244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311" y="3232056"/>
            <a:ext cx="2514600" cy="3571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D4DF92-FFB2-46E6-AAB2-359A28FA0A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443" y="1631856"/>
            <a:ext cx="33909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715D18-0E76-46DA-80BB-13EBDAE52F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8148" y="1021220"/>
            <a:ext cx="2776011" cy="10301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F70535-A6BE-4BA5-AFF5-D90DF1347C1A}"/>
              </a:ext>
            </a:extLst>
          </p:cNvPr>
          <p:cNvSpPr txBox="1"/>
          <p:nvPr/>
        </p:nvSpPr>
        <p:spPr>
          <a:xfrm>
            <a:off x="9526641" y="574992"/>
            <a:ext cx="2307319" cy="338554"/>
          </a:xfrm>
          <a:prstGeom prst="rect">
            <a:avLst/>
          </a:prstGeom>
          <a:solidFill>
            <a:srgbClr val="FFC000"/>
          </a:solidFill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G</a:t>
            </a: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olden Words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856A-9B0D-4A96-BC4C-5FE5954C58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3591" y="2448793"/>
            <a:ext cx="3576945" cy="528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0C708-003B-4634-B792-4A215CFB0D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9911" y="2942449"/>
            <a:ext cx="3610625" cy="534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569FE0-70D9-4D64-858A-7AAC8468A2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9910" y="3408205"/>
            <a:ext cx="3610625" cy="539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F8741D-1CB0-4085-A9A3-7247FFABCD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1030" y="3893407"/>
            <a:ext cx="3610625" cy="530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2BFB58-54FA-403B-94AB-6AAB818DA1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47214" y="5044879"/>
            <a:ext cx="3594441" cy="718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AADBE0-3AC4-40E0-B703-1520AFAF6F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98343" y="4390058"/>
            <a:ext cx="3610625" cy="18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342</Words>
  <Application>Microsoft Office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NTFPreCursive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Rachael Mee</cp:lastModifiedBy>
  <cp:revision>8</cp:revision>
  <dcterms:created xsi:type="dcterms:W3CDTF">2021-08-24T07:23:56Z</dcterms:created>
  <dcterms:modified xsi:type="dcterms:W3CDTF">2022-09-01T10:56:35Z</dcterms:modified>
</cp:coreProperties>
</file>