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4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Heath" initials="OH" lastIdx="1" clrIdx="0">
    <p:extLst>
      <p:ext uri="{19B8F6BF-5375-455C-9EA6-DF929625EA0E}">
        <p15:presenceInfo xmlns:p15="http://schemas.microsoft.com/office/powerpoint/2012/main" userId="S-1-5-21-1106211245-589266399-2479874407-1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66FFFF"/>
    <a:srgbClr val="00FF02"/>
    <a:srgbClr val="8300FF"/>
    <a:srgbClr val="FF7F00"/>
    <a:srgbClr val="FF9933"/>
    <a:srgbClr val="FFFF99"/>
    <a:srgbClr val="FFA7FD"/>
    <a:srgbClr val="E6E6E6"/>
    <a:srgbClr val="FF9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85037" autoAdjust="0"/>
  </p:normalViewPr>
  <p:slideViewPr>
    <p:cSldViewPr snapToGrid="0">
      <p:cViewPr varScale="1">
        <p:scale>
          <a:sx n="106" d="100"/>
          <a:sy n="106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A3EF5-D6E5-4988-A3B9-B31AB71DEF51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E262-E1CF-4762-A4C5-1C6C1130D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0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3E262-E1CF-4762-A4C5-1C6C1130DB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2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4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81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0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4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4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5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3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5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8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2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FFEC-95B3-4343-8A01-276E162F4ADA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3826-C16B-4FD9-9BD9-80546FCDA0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0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23296"/>
            <a:ext cx="9144000" cy="338554"/>
          </a:xfrm>
          <a:prstGeom prst="rect">
            <a:avLst/>
          </a:prstGeom>
          <a:solidFill>
            <a:srgbClr val="00FF02"/>
          </a:solidFill>
          <a:ln>
            <a:solidFill>
              <a:srgbClr val="00FF0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NTFPreCursive" panose="03000400000000000000" pitchFamily="66" charset="0"/>
              </a:rPr>
              <a:t>Year 2 Autumn 2- Working Scientifically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5828" y="863591"/>
            <a:ext cx="2818981" cy="196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6455B0-A929-4BF1-92F4-10453102A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0" y="39450"/>
            <a:ext cx="859724" cy="94569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16DF00-C2E1-45E3-B438-93476B3DC90D}"/>
              </a:ext>
            </a:extLst>
          </p:cNvPr>
          <p:cNvCxnSpPr/>
          <p:nvPr/>
        </p:nvCxnSpPr>
        <p:spPr>
          <a:xfrm>
            <a:off x="5625449" y="512298"/>
            <a:ext cx="0" cy="3673780"/>
          </a:xfrm>
          <a:prstGeom prst="line">
            <a:avLst/>
          </a:prstGeom>
          <a:ln w="76200">
            <a:solidFill>
              <a:srgbClr val="00F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7108F4-150F-47D3-BA02-88260EA91F31}"/>
              </a:ext>
            </a:extLst>
          </p:cNvPr>
          <p:cNvCxnSpPr>
            <a:cxnSpLocks/>
          </p:cNvCxnSpPr>
          <p:nvPr/>
        </p:nvCxnSpPr>
        <p:spPr>
          <a:xfrm flipH="1">
            <a:off x="5593918" y="4121017"/>
            <a:ext cx="4312082" cy="25611"/>
          </a:xfrm>
          <a:prstGeom prst="line">
            <a:avLst/>
          </a:prstGeom>
          <a:ln w="76200">
            <a:solidFill>
              <a:srgbClr val="00F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F3A543-99C2-4C7E-9559-78640334F01E}"/>
              </a:ext>
            </a:extLst>
          </p:cNvPr>
          <p:cNvCxnSpPr>
            <a:cxnSpLocks/>
          </p:cNvCxnSpPr>
          <p:nvPr/>
        </p:nvCxnSpPr>
        <p:spPr>
          <a:xfrm>
            <a:off x="5625447" y="4146628"/>
            <a:ext cx="0" cy="2949002"/>
          </a:xfrm>
          <a:prstGeom prst="line">
            <a:avLst/>
          </a:prstGeom>
          <a:ln w="76200">
            <a:solidFill>
              <a:srgbClr val="00F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6E86546-88AF-47A9-8BF0-E2E94D5B3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03199"/>
              </p:ext>
            </p:extLst>
          </p:nvPr>
        </p:nvGraphicFramePr>
        <p:xfrm>
          <a:off x="50257" y="672226"/>
          <a:ext cx="5505395" cy="254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367">
                  <a:extLst>
                    <a:ext uri="{9D8B030D-6E8A-4147-A177-3AD203B41FA5}">
                      <a16:colId xmlns:a16="http://schemas.microsoft.com/office/drawing/2014/main" val="3661751196"/>
                    </a:ext>
                  </a:extLst>
                </a:gridCol>
                <a:gridCol w="4222028">
                  <a:extLst>
                    <a:ext uri="{9D8B030D-6E8A-4147-A177-3AD203B41FA5}">
                      <a16:colId xmlns:a16="http://schemas.microsoft.com/office/drawing/2014/main" val="2111612970"/>
                    </a:ext>
                  </a:extLst>
                </a:gridCol>
              </a:tblGrid>
              <a:tr h="3842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We are word collectors:</a:t>
                      </a:r>
                    </a:p>
                  </a:txBody>
                  <a:tcPr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45532"/>
                  </a:ext>
                </a:extLst>
              </a:tr>
              <a:tr h="32077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TFPreCursivefk" panose="03000400000000000000" pitchFamily="66" charset="0"/>
                        </a:rPr>
                        <a:t>Fair test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A test where only one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variable changes</a:t>
                      </a:r>
                      <a:endParaRPr lang="en-US" sz="1600" dirty="0">
                        <a:solidFill>
                          <a:schemeClr val="tx1"/>
                        </a:solidFill>
                        <a:latin typeface="NTFPreCursivefk" panose="030004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8676"/>
                  </a:ext>
                </a:extLst>
              </a:tr>
              <a:tr h="32077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A factor that can change</a:t>
                      </a:r>
                    </a:p>
                  </a:txBody>
                  <a:tcPr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66298"/>
                  </a:ext>
                </a:extLst>
              </a:tr>
              <a:tr h="32077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TFPreCursivefk" panose="03000400000000000000" pitchFamily="66" charset="0"/>
                        </a:rPr>
                        <a:t>change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To compare is to think about the similarities and differences of two different things.</a:t>
                      </a:r>
                    </a:p>
                  </a:txBody>
                  <a:tcPr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31132"/>
                  </a:ext>
                </a:extLst>
              </a:tr>
              <a:tr h="56152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Measure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NTFPreCursivefk" panose="03000400000000000000" pitchFamily="66" charset="0"/>
                        </a:rPr>
                        <a:t>To record a change.</a:t>
                      </a:r>
                    </a:p>
                  </a:txBody>
                  <a:tcPr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66524"/>
                  </a:ext>
                </a:extLst>
              </a:tr>
              <a:tr h="33964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observe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NTFPreCursivefk" panose="03000400000000000000" pitchFamily="66" charset="0"/>
                        </a:rPr>
                        <a:t>To look at closely</a:t>
                      </a:r>
                    </a:p>
                  </a:txBody>
                  <a:tcPr>
                    <a:lnL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27650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30D8E0DE-DB0B-4F8D-AF89-65B8AFB45D95}"/>
              </a:ext>
            </a:extLst>
          </p:cNvPr>
          <p:cNvSpPr/>
          <p:nvPr/>
        </p:nvSpPr>
        <p:spPr>
          <a:xfrm>
            <a:off x="5837097" y="647557"/>
            <a:ext cx="3180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>
                <a:latin typeface="NTFPreCursivefk" panose="03000400000000000000" pitchFamily="66" charset="0"/>
              </a:rPr>
              <a:t>Fair testing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C3418-32CE-45D7-B2D4-B9EF9D7F0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518" y="1741274"/>
            <a:ext cx="3304903" cy="1813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3E2210-1EBA-4F6A-A3FD-9D5F05D17A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40" t="17396" r="22608" b="15202"/>
          <a:stretch/>
        </p:blipFill>
        <p:spPr>
          <a:xfrm>
            <a:off x="8743407" y="2680861"/>
            <a:ext cx="1103657" cy="1383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0547D7-34EE-4C3D-A939-D20128CBB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71" y="5311397"/>
            <a:ext cx="1915341" cy="11822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789F7B-1D63-4ECB-88C7-B5007C125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540" y="4053307"/>
            <a:ext cx="2368952" cy="11492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D7B4E7-9163-4818-99F4-744CB5688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46" y="3370780"/>
            <a:ext cx="2944382" cy="6342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6B62E26-CE31-43A6-B492-5272AA054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83" y="4111942"/>
            <a:ext cx="1462835" cy="9956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62A0063-2A29-444E-BEEA-4AD5AA8FE2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6540" y="5324425"/>
            <a:ext cx="2291200" cy="148026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88D1E4A-11A2-4728-AD8E-B3239EEE2843}"/>
              </a:ext>
            </a:extLst>
          </p:cNvPr>
          <p:cNvSpPr txBox="1"/>
          <p:nvPr/>
        </p:nvSpPr>
        <p:spPr>
          <a:xfrm>
            <a:off x="5671518" y="4265688"/>
            <a:ext cx="3422727" cy="1477328"/>
          </a:xfrm>
          <a:custGeom>
            <a:avLst/>
            <a:gdLst>
              <a:gd name="connsiteX0" fmla="*/ 0 w 3422727"/>
              <a:gd name="connsiteY0" fmla="*/ 0 h 1477328"/>
              <a:gd name="connsiteX1" fmla="*/ 616091 w 3422727"/>
              <a:gd name="connsiteY1" fmla="*/ 0 h 1477328"/>
              <a:gd name="connsiteX2" fmla="*/ 1266409 w 3422727"/>
              <a:gd name="connsiteY2" fmla="*/ 0 h 1477328"/>
              <a:gd name="connsiteX3" fmla="*/ 1882500 w 3422727"/>
              <a:gd name="connsiteY3" fmla="*/ 0 h 1477328"/>
              <a:gd name="connsiteX4" fmla="*/ 2635500 w 3422727"/>
              <a:gd name="connsiteY4" fmla="*/ 0 h 1477328"/>
              <a:gd name="connsiteX5" fmla="*/ 3422727 w 3422727"/>
              <a:gd name="connsiteY5" fmla="*/ 0 h 1477328"/>
              <a:gd name="connsiteX6" fmla="*/ 3422727 w 3422727"/>
              <a:gd name="connsiteY6" fmla="*/ 507216 h 1477328"/>
              <a:gd name="connsiteX7" fmla="*/ 3422727 w 3422727"/>
              <a:gd name="connsiteY7" fmla="*/ 1029205 h 1477328"/>
              <a:gd name="connsiteX8" fmla="*/ 3422727 w 3422727"/>
              <a:gd name="connsiteY8" fmla="*/ 1477328 h 1477328"/>
              <a:gd name="connsiteX9" fmla="*/ 2703954 w 3422727"/>
              <a:gd name="connsiteY9" fmla="*/ 1477328 h 1477328"/>
              <a:gd name="connsiteX10" fmla="*/ 2087863 w 3422727"/>
              <a:gd name="connsiteY10" fmla="*/ 1477328 h 1477328"/>
              <a:gd name="connsiteX11" fmla="*/ 1506000 w 3422727"/>
              <a:gd name="connsiteY11" fmla="*/ 1477328 h 1477328"/>
              <a:gd name="connsiteX12" fmla="*/ 889909 w 3422727"/>
              <a:gd name="connsiteY12" fmla="*/ 1477328 h 1477328"/>
              <a:gd name="connsiteX13" fmla="*/ 0 w 3422727"/>
              <a:gd name="connsiteY13" fmla="*/ 1477328 h 1477328"/>
              <a:gd name="connsiteX14" fmla="*/ 0 w 3422727"/>
              <a:gd name="connsiteY14" fmla="*/ 955339 h 1477328"/>
              <a:gd name="connsiteX15" fmla="*/ 0 w 3422727"/>
              <a:gd name="connsiteY15" fmla="*/ 492443 h 1477328"/>
              <a:gd name="connsiteX16" fmla="*/ 0 w 3422727"/>
              <a:gd name="connsiteY16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22727" h="1477328" extrusionOk="0">
                <a:moveTo>
                  <a:pt x="0" y="0"/>
                </a:moveTo>
                <a:cubicBezTo>
                  <a:pt x="251126" y="-2422"/>
                  <a:pt x="400939" y="-19732"/>
                  <a:pt x="616091" y="0"/>
                </a:cubicBezTo>
                <a:cubicBezTo>
                  <a:pt x="831243" y="19732"/>
                  <a:pt x="1034163" y="29163"/>
                  <a:pt x="1266409" y="0"/>
                </a:cubicBezTo>
                <a:cubicBezTo>
                  <a:pt x="1498655" y="-29163"/>
                  <a:pt x="1670098" y="-7223"/>
                  <a:pt x="1882500" y="0"/>
                </a:cubicBezTo>
                <a:cubicBezTo>
                  <a:pt x="2094902" y="7223"/>
                  <a:pt x="2327576" y="31641"/>
                  <a:pt x="2635500" y="0"/>
                </a:cubicBezTo>
                <a:cubicBezTo>
                  <a:pt x="2943424" y="-31641"/>
                  <a:pt x="3142430" y="-4272"/>
                  <a:pt x="3422727" y="0"/>
                </a:cubicBezTo>
                <a:cubicBezTo>
                  <a:pt x="3434908" y="183954"/>
                  <a:pt x="3428048" y="394360"/>
                  <a:pt x="3422727" y="507216"/>
                </a:cubicBezTo>
                <a:cubicBezTo>
                  <a:pt x="3417406" y="620072"/>
                  <a:pt x="3419258" y="834622"/>
                  <a:pt x="3422727" y="1029205"/>
                </a:cubicBezTo>
                <a:cubicBezTo>
                  <a:pt x="3426196" y="1223788"/>
                  <a:pt x="3441048" y="1255008"/>
                  <a:pt x="3422727" y="1477328"/>
                </a:cubicBezTo>
                <a:cubicBezTo>
                  <a:pt x="3274314" y="1483689"/>
                  <a:pt x="3035050" y="1445710"/>
                  <a:pt x="2703954" y="1477328"/>
                </a:cubicBezTo>
                <a:cubicBezTo>
                  <a:pt x="2372858" y="1508946"/>
                  <a:pt x="2212384" y="1478472"/>
                  <a:pt x="2087863" y="1477328"/>
                </a:cubicBezTo>
                <a:cubicBezTo>
                  <a:pt x="1963342" y="1476184"/>
                  <a:pt x="1760877" y="1478111"/>
                  <a:pt x="1506000" y="1477328"/>
                </a:cubicBezTo>
                <a:cubicBezTo>
                  <a:pt x="1251123" y="1476545"/>
                  <a:pt x="1123026" y="1495548"/>
                  <a:pt x="889909" y="1477328"/>
                </a:cubicBezTo>
                <a:cubicBezTo>
                  <a:pt x="656792" y="1459108"/>
                  <a:pt x="188576" y="1518064"/>
                  <a:pt x="0" y="1477328"/>
                </a:cubicBezTo>
                <a:cubicBezTo>
                  <a:pt x="-3754" y="1234202"/>
                  <a:pt x="10630" y="1181314"/>
                  <a:pt x="0" y="955339"/>
                </a:cubicBezTo>
                <a:cubicBezTo>
                  <a:pt x="-10630" y="729364"/>
                  <a:pt x="-12367" y="600106"/>
                  <a:pt x="0" y="492443"/>
                </a:cubicBezTo>
                <a:cubicBezTo>
                  <a:pt x="12367" y="384780"/>
                  <a:pt x="-11716" y="102378"/>
                  <a:pt x="0" y="0"/>
                </a:cubicBezTo>
                <a:close/>
              </a:path>
            </a:pathLst>
          </a:custGeom>
          <a:noFill/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121390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TFCursive" panose="02000400000000000000" pitchFamily="2" charset="0"/>
              </a:rPr>
              <a:t>How will you make your test fair?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NTFCursive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TFCursive" panose="02000400000000000000" pitchFamily="2" charset="0"/>
              </a:rPr>
              <a:t>What is your prediction?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NTFCursive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TFCursive" panose="02000400000000000000" pitchFamily="2" charset="0"/>
              </a:rPr>
              <a:t>What  equipment will you need?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8ECE-0171-4F15-9CA2-80D6AC69C9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3072" y="5629878"/>
            <a:ext cx="1963992" cy="11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2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16349</TotalTime>
  <Words>75</Words>
  <Application>Microsoft Office PowerPoint</Application>
  <PresentationFormat>A4 Paper (210x297 mm)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NTFCursive</vt:lpstr>
      <vt:lpstr>NTFPreCursive</vt:lpstr>
      <vt:lpstr>NTFPreCursivefk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Forster</dc:creator>
  <cp:lastModifiedBy>Julie Burton</cp:lastModifiedBy>
  <cp:revision>115</cp:revision>
  <dcterms:created xsi:type="dcterms:W3CDTF">2021-04-07T15:09:20Z</dcterms:created>
  <dcterms:modified xsi:type="dcterms:W3CDTF">2023-11-24T14:25:20Z</dcterms:modified>
</cp:coreProperties>
</file>